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62" r:id="rId6"/>
    <p:sldId id="261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60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конкурсная заставка логотип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4048" y="428604"/>
            <a:ext cx="375539" cy="3571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1259632" y="1556792"/>
            <a:ext cx="4752528" cy="2608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333333"/>
                </a:solidFill>
                <a:latin typeface="Times New Roman"/>
                <a:ea typeface="Times New Roman"/>
              </a:rPr>
              <a:t>Памятка родителям </a:t>
            </a:r>
            <a:endParaRPr lang="en-US" sz="2800" b="1" dirty="0" smtClean="0">
              <a:solidFill>
                <a:srgbClr val="333333"/>
              </a:solidFill>
              <a:latin typeface="Times New Roman"/>
              <a:ea typeface="Times New Roman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800" b="1" dirty="0" smtClean="0">
                <a:solidFill>
                  <a:srgbClr val="333333"/>
                </a:solidFill>
                <a:latin typeface="Times New Roman"/>
                <a:ea typeface="Times New Roman"/>
              </a:rPr>
              <a:t>по </a:t>
            </a:r>
            <a:r>
              <a:rPr lang="ru-RU" sz="2800" b="1" dirty="0">
                <a:solidFill>
                  <a:srgbClr val="333333"/>
                </a:solidFill>
                <a:latin typeface="Times New Roman"/>
                <a:ea typeface="Times New Roman"/>
              </a:rPr>
              <a:t>обучению детей безопасному поведению на дороге</a:t>
            </a:r>
            <a:endParaRPr lang="ru-RU" sz="2800" b="1" dirty="0"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6000" y="1268761"/>
            <a:ext cx="60304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Причины детского дорожно-транспортного травматизма.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292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Неумение наблюдать.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292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Невнимательность.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42925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</a:t>
            </a:r>
            <a:r>
              <a:rPr lang="en-US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Недостаточный </a:t>
            </a:r>
            <a:r>
              <a:rPr lang="ru-RU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надзор взрослых за поведением детей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267744" y="836712"/>
            <a:ext cx="5832648" cy="4680520"/>
          </a:xfrm>
        </p:spPr>
        <p:txBody>
          <a:bodyPr>
            <a:noAutofit/>
          </a:bodyPr>
          <a:lstStyle/>
          <a:p>
            <a:pPr marL="0" indent="45085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sz="1400" b="1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Рекомендации по обучению детей ПДД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выходе из дома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у подъезда дома возможно движение, сразу обратите внимание     ребенка, нет ли приближающегося транспорта. Если у подъезда стоят транспортные средства или растут деревья, приостановите свое движение и оглядитесь – нет ли опасности.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8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</a:tabLst>
            </a:pP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движении по тротуару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 algn="just">
              <a:lnSpc>
                <a:spcPct val="150000"/>
              </a:lnSpc>
              <a:spcBef>
                <a:spcPts val="0"/>
              </a:spcBef>
              <a:buSzPts val="1000"/>
              <a:buNone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Придерживайтесь правой стороны.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 algn="just">
              <a:lnSpc>
                <a:spcPct val="150000"/>
              </a:lnSpc>
              <a:spcBef>
                <a:spcPts val="0"/>
              </a:spcBef>
              <a:buSzPts val="1000"/>
              <a:buNone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Взрослый должен находиться со стороны проезжей части.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 algn="just">
              <a:lnSpc>
                <a:spcPct val="150000"/>
              </a:lnSpc>
              <a:spcBef>
                <a:spcPts val="0"/>
              </a:spcBef>
              <a:buSzPts val="1000"/>
              <a:buNone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тротуар находится рядом с дорогой, родители должны держать ребенка за руку.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 algn="just">
              <a:lnSpc>
                <a:spcPct val="150000"/>
              </a:lnSpc>
              <a:spcBef>
                <a:spcPts val="0"/>
              </a:spcBef>
              <a:buSzPts val="1000"/>
              <a:buNone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Приучите ребенка, идя по тротуару, внимательно наблюдать за выездом машин со двора.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50850" algn="just">
              <a:lnSpc>
                <a:spcPct val="150000"/>
              </a:lnSpc>
              <a:spcBef>
                <a:spcPts val="0"/>
              </a:spcBef>
              <a:buSzPts val="1000"/>
              <a:buNone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приучайте детей выходить на проезжую часть, коляски и санки везите только по тротуару.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907704" y="1052736"/>
            <a:ext cx="6401816" cy="3608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Готовясь перейти дорогу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Остановитесь, осмотрите проезжую часть.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Развивайте у ребенка наблюдательность за дорогой.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Подчеркивайте свои движения: поворот головы для осмотра дороги. Остановку для осмотра дороги, остановку для пропуска автомобилей.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Учите ребенка всматриваться вдаль, различать приближающиеся машины.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стойте с ребенком на краю тротуара.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Обратите внимание ребенка на транспортное средство, готовящееся к повороту, расскажите о сигналах указателей поворота у машин.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Покажите, как транспортное средство останавливается у перехода, как оно движется по инерции</a:t>
            </a:r>
            <a:r>
              <a:rPr lang="ru-RU" sz="1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08177" y="620688"/>
            <a:ext cx="61024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ru-RU" sz="1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переходе проезжей части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Переходите дорогу только по пешеходному переходу или на перекрестке.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Идите только на зеленый сигнал светофора, даже если нет машин.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Выходя на проезжую часть, прекращайте разговоры.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спешите, не бегите, переходите дорогу размеренно.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переходите улицу под углом, объясните ребенку, что так хуже видно дорогу.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выходите на проезжую часть с ребенком из-за транспорта или кустов, не осмотрев предварительно улицу.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торопитесь перейти дорогу, если на другой стороне вы увидели друзей, нужный автобус, приучите ребенка, что это опасно.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переходе по нерегулируемому перекрестку учите ребенка внимательно следить за началом движения транспорта.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542925" algn="just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Объясните ребенку, что даже на дороге, где мало машин, переходить надо осторожно, так как машина может выехать со двора, из переулка.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331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7420" y="1124744"/>
            <a:ext cx="6030416" cy="39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посадке и высадке из транспорта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Выходите первыми, впереди ребенка, иначе ребенок может упасть, выбежать на проезжую часть.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Подходите для посадки к двери только после полной остановки.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садитесь в транспорт в последний момент (может прищемить дверями).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510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Приучите ребенка быть внимательным в зоне остановки – это опасное место (плохой обзор дороги, пассажиры могут вытолкнуть ребенка на дорогу</a:t>
            </a:r>
            <a:r>
              <a:rPr lang="ru-RU" sz="1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)</a:t>
            </a: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endParaRPr lang="en-US" sz="1400" b="1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 </a:t>
            </a: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ожидании транспорта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Стойте только на посадочных площадках, на тротуаре или обочине.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>
              <a:lnSpc>
                <a:spcPct val="150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1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660" y="1268760"/>
            <a:ext cx="5834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Рекомендации по формированию навыков поведения на улицах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Навык переключения на улицу: подходя к дороге, остановитесь, осмотрите улицу в обоих направлениях.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Навык спокойного, уверенного поведения на улице: уходя из дома, не опаздывайте, выходите заблаговременно, чтобы при спокойной ходьбе иметь запас времени.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Навык переключения на самоконтроль: умение следить за своим поведением формируется ежедневно под руководством родителей.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Навык предвидения опасности: ребенок должен видеть своими глазами, что за разными предметами на улице часто скрывается опасность</a:t>
            </a:r>
            <a:r>
              <a:rPr lang="ru-RU" sz="14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049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764704"/>
            <a:ext cx="6336704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Важно чтобы родители были примером для детей в соблюдении правил дорожного движения.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спешите, переходите дорогу размеренным шагом.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Выходя на проезжую часть дороги, прекратите разговаривать — ребёнок должен привыкнуть, что при переходе дороги нужно сосредоточиться.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переходите дорогу на красный или жёлтый сигнал светофора.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Переходите дорогу только в местах, обозначенных дорожным знаком «Пешеходный переход».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Из автобуса, троллейбуса, трамвая, такси выходите первыми. В противном случае ребёнок может упасть или побежать на проезжую часть дороги.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Привлекайте ребёнка к участию в ваших наблюдениях за обстановкой на дороге: показывайте ему те машины, которые готовятся поворачивать, едут с большой скоростью и т.д.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выходите с ребёнком из-за машины, кустов, не осмотрев предварительно дороги, — это типичная ошибка, и нельзя допускать, чтобы дети её повторяли.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 разрешайте детям играть вблизи дорог и на проезжей части улицы.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238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1720" y="692696"/>
            <a:ext cx="6336704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400" b="1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Авария на городском транспорте.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510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Ваши действия: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Соблюдайте спокойствие.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вы почувствовали толчок или удар, постарайтесь мгновенно сгруппироваться, закрыв голову руками. Уцепитесь за что-нибудь, чтобы по возможности избежать падения и ушиба и чтобы вас не бросало по салону.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Откройте запасной выход, который обычно расположен в окне. Для этого необходимо выдернуть шнур из резинового уплотнителя окна и выдавить стекло или разбить его с помощью молотка, находящегося в салоне.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Если в салоне начался пожар, постарайтесь потушить его при помощи огнетушителя.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случае короткого замыкания покидать трамвай или троллейбус необходимо лишь, когда водитель остановит его и отключит электрические цепи.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0510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1400" b="1" u="sng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Помните</a:t>
            </a:r>
            <a:r>
              <a:rPr lang="ru-RU" sz="1400" b="1" u="sng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:</a:t>
            </a:r>
            <a:r>
              <a:rPr lang="ru-RU" sz="14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недопустимо прислоняться к дверям, так как они могут самопроизвольно открыться; держитесь за поручень над головой, иначе, держась за низкий, вы при резком торможении не удержитесь и упадете.</a:t>
            </a:r>
            <a:endParaRPr lang="ru-RU" sz="14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421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705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8</cp:revision>
  <dcterms:created xsi:type="dcterms:W3CDTF">2014-08-03T10:36:29Z</dcterms:created>
  <dcterms:modified xsi:type="dcterms:W3CDTF">2017-10-30T08:28:45Z</dcterms:modified>
</cp:coreProperties>
</file>